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B00"/>
    <a:srgbClr val="03F70F"/>
    <a:srgbClr val="0057A3"/>
    <a:srgbClr val="126DAD"/>
    <a:srgbClr val="113E67"/>
    <a:srgbClr val="000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670" autoAdjust="0"/>
    <p:restoredTop sz="99263" autoAdjust="0"/>
  </p:normalViewPr>
  <p:slideViewPr>
    <p:cSldViewPr snapToGrid="0">
      <p:cViewPr>
        <p:scale>
          <a:sx n="50" d="100"/>
          <a:sy n="50" d="100"/>
        </p:scale>
        <p:origin x="-632" y="-486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270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1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720">
          <p15:clr>
            <a:srgbClr val="A4A3A4"/>
          </p15:clr>
        </p15:guide>
        <p15:guide id="3" pos="26928">
          <p15:clr>
            <a:srgbClr val="A4A3A4"/>
          </p15:clr>
        </p15:guide>
        <p15:guide id="4" pos="1382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3A5966-866F-4D88-BF23-079341256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98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78A30-6EDD-0A4B-820F-27B4CC90AC46}"/>
              </a:ext>
            </a:extLst>
          </p:cNvPr>
          <p:cNvSpPr txBox="1"/>
          <p:nvPr/>
        </p:nvSpPr>
        <p:spPr>
          <a:xfrm>
            <a:off x="42181670" y="3419061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56BB6-94E4-2845-9C0C-B9C6E466AE74}"/>
              </a:ext>
            </a:extLst>
          </p:cNvPr>
          <p:cNvSpPr txBox="1"/>
          <p:nvPr/>
        </p:nvSpPr>
        <p:spPr>
          <a:xfrm>
            <a:off x="28956000" y="1914144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 err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9370E1-0288-5340-B051-E67ADC9CE70D}"/>
              </a:ext>
            </a:extLst>
          </p:cNvPr>
          <p:cNvSpPr txBox="1"/>
          <p:nvPr/>
        </p:nvSpPr>
        <p:spPr>
          <a:xfrm>
            <a:off x="-807647" y="258172"/>
            <a:ext cx="153872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>
                <a:solidFill>
                  <a:srgbClr val="FFC000"/>
                </a:solidFill>
                <a:latin typeface="Times" pitchFamily="2" charset="0"/>
                <a:cs typeface="Times New Roman" panose="02020603050405020304" pitchFamily="18" charset="0"/>
              </a:rPr>
              <a:t>NEW MEXICO AMP</a:t>
            </a:r>
          </a:p>
          <a:p>
            <a:pPr algn="ctr"/>
            <a:r>
              <a:rPr lang="en-US" sz="4000" b="1" spc="300" dirty="0">
                <a:solidFill>
                  <a:srgbClr val="FFC000"/>
                </a:solidFill>
                <a:latin typeface="Times" pitchFamily="2" charset="0"/>
                <a:cs typeface="Times New Roman" panose="02020603050405020304" pitchFamily="18" charset="0"/>
              </a:rPr>
              <a:t>ALLIANCE  FOR  MINORITY  PARTICIPATION</a:t>
            </a:r>
          </a:p>
        </p:txBody>
      </p:sp>
      <p:sp>
        <p:nvSpPr>
          <p:cNvPr id="65" name="Louis Stokes Alliance for Minority Participation (LSAMP) HRD # 1305011">
            <a:extLst>
              <a:ext uri="{FF2B5EF4-FFF2-40B4-BE49-F238E27FC236}">
                <a16:creationId xmlns:a16="http://schemas.microsoft.com/office/drawing/2014/main" id="{B266227F-C0C4-6048-90C6-5329448B420C}"/>
              </a:ext>
            </a:extLst>
          </p:cNvPr>
          <p:cNvSpPr txBox="1"/>
          <p:nvPr/>
        </p:nvSpPr>
        <p:spPr>
          <a:xfrm>
            <a:off x="20709306" y="31564358"/>
            <a:ext cx="11941588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sz="2700"/>
            </a:lvl1pPr>
          </a:lstStyle>
          <a:p>
            <a:r>
              <a:rPr b="1" dirty="0"/>
              <a:t>Louis Stokes Alliance for Minority Participation (LSAMP)</a:t>
            </a:r>
            <a:r>
              <a:rPr lang="en-US" b="1" dirty="0"/>
              <a:t> HRD </a:t>
            </a:r>
            <a:r>
              <a:rPr lang="en-US" b="1"/>
              <a:t># 2408898</a:t>
            </a:r>
            <a:r>
              <a:rPr b="1"/>
              <a:t> </a:t>
            </a:r>
            <a:endParaRPr b="1" dirty="0"/>
          </a:p>
        </p:txBody>
      </p:sp>
      <p:pic>
        <p:nvPicPr>
          <p:cNvPr id="66" name="logo-NSF-CMYK.jpg.gif" descr="logo-NSF-CMYK.jpg.gif">
            <a:extLst>
              <a:ext uri="{FF2B5EF4-FFF2-40B4-BE49-F238E27FC236}">
                <a16:creationId xmlns:a16="http://schemas.microsoft.com/office/drawing/2014/main" id="{D9E183CD-4620-AD41-8222-6A52FA60B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675" y="28443703"/>
            <a:ext cx="3153219" cy="315321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">
            <a:extLst>
              <a:ext uri="{FF2B5EF4-FFF2-40B4-BE49-F238E27FC236}">
                <a16:creationId xmlns:a16="http://schemas.microsoft.com/office/drawing/2014/main" id="{D0915BDC-B5DD-2A4A-9993-F79F24D4A5A5}"/>
              </a:ext>
            </a:extLst>
          </p:cNvPr>
          <p:cNvSpPr/>
          <p:nvPr/>
        </p:nvSpPr>
        <p:spPr>
          <a:xfrm>
            <a:off x="0" y="32037337"/>
            <a:ext cx="43891200" cy="881064"/>
          </a:xfrm>
          <a:prstGeom prst="rect">
            <a:avLst/>
          </a:prstGeom>
          <a:solidFill>
            <a:srgbClr val="610C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8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B05819-02C4-7C4F-852A-466F0D9BB599}"/>
              </a:ext>
            </a:extLst>
          </p:cNvPr>
          <p:cNvGrpSpPr/>
          <p:nvPr/>
        </p:nvGrpSpPr>
        <p:grpSpPr>
          <a:xfrm>
            <a:off x="32650894" y="28264485"/>
            <a:ext cx="11216971" cy="3773525"/>
            <a:chOff x="32569337" y="28404522"/>
            <a:chExt cx="11216971" cy="37735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2092CD-702A-F949-B4AB-501129A3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9337" y="28404522"/>
              <a:ext cx="3111088" cy="34137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B4BF62-D72D-3F4E-8DDA-9287848A8726}"/>
                </a:ext>
              </a:extLst>
            </p:cNvPr>
            <p:cNvSpPr txBox="1"/>
            <p:nvPr/>
          </p:nvSpPr>
          <p:spPr>
            <a:xfrm>
              <a:off x="35386489" y="29461400"/>
              <a:ext cx="83998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 BOLD. 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Shape the Future.</a:t>
              </a:r>
            </a:p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New Mexico State University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38502A-D888-464E-A1DE-6A0709641283}"/>
                </a:ext>
              </a:extLst>
            </p:cNvPr>
            <p:cNvSpPr txBox="1"/>
            <p:nvPr/>
          </p:nvSpPr>
          <p:spPr>
            <a:xfrm>
              <a:off x="32795439" y="31470161"/>
              <a:ext cx="8399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 Institution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Poster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3AC1795-03CA-4218-8E9C-394F2C72EB71}" vid="{9E91E023-53D0-48CE-AFD1-CE3DA49243D0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B7E175-EA31-4EB5-9BCC-A945A8103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32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Times</vt:lpstr>
      <vt:lpstr>Science Poster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2017-10-18T21:09:09Z</cp:lastPrinted>
  <dcterms:created xsi:type="dcterms:W3CDTF">2017-10-18T15:45:19Z</dcterms:created>
  <dcterms:modified xsi:type="dcterms:W3CDTF">2024-07-08T16:31:53Z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TC040013439991</vt:lpwstr>
  </property>
</Properties>
</file>